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22"/>
    <p:restoredTop sz="93632"/>
  </p:normalViewPr>
  <p:slideViewPr>
    <p:cSldViewPr snapToGrid="0" snapToObjects="1">
      <p:cViewPr varScale="1">
        <p:scale>
          <a:sx n="128" d="100"/>
          <a:sy n="128" d="100"/>
        </p:scale>
        <p:origin x="20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tiff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A86D9-9CF3-D845-AF27-16D0C05C2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0C1E45-6831-154B-A164-DEB42B66B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7F658C-D35C-1241-A884-B8E296073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9DBEE-196F-3240-BD22-A18D6ADEC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10AC1B-BD92-574C-AA24-04BA0C0AC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530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F0206-8D89-E44C-9CD6-4FA634CE2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905FE8-720A-094A-8683-81F4AEDCCC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8F4555-ECA4-7E40-8029-9296A58E3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C3248C-AB08-8844-9E22-E91528F58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E266C5-B766-CB41-A344-BF944583D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159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41BE98-135D-194F-8B99-A013245ED3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4EF81-6C68-A543-BE15-59EA988D58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1E2DF4-4D8E-B64C-B223-354945B37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3FD613-49A4-A949-B05A-873D99624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E2572D-564D-224A-A169-7E8731A8A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77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C2130-2553-4D4B-A926-291460145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3D6DC-B272-3148-BA5D-D0131CFA3D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906AD-735E-4446-908B-7EA17FE4D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A7C2FA-E42E-6F4A-B217-330DFBF19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1A266-1CB0-CD43-A260-44150EFDF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017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B5EEF-FE5F-7043-AECE-59D70F797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E25A4-B22D-2342-B8F1-BAFF54A98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3E918-86EE-E849-98DC-3439EC0AB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7B6457-29BC-B14B-9FF6-6BBEFA6F8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47546E-3C0A-5B4E-9AA3-92846F484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931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24428-D6E4-414D-9648-FFAAD1691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39D19-3236-9B4F-A45D-7D1FA1D63D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E4DF05-86B0-754B-9E27-397CEC63DE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D9B67E-5686-9241-A7E8-7C319CE1E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4704DE-9EBB-1D4D-939C-2EC509EE8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EDAE2A-96D2-FD45-BEFC-04EA2B912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322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A4890-78CC-2542-AE53-D808E9125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655998-AB26-CB47-BF10-EF3A989009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F1D19-DC78-2A45-8364-B04AA994F9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122879-1B3D-7D49-852C-D17A12848F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BA0D94-7886-5D40-A7FE-8CB08D74C5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94D553-17F9-9645-A6E0-6CBB3B98A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804A01-CB7D-C14A-A468-57F204A7F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1D7D3F-13FB-4A4B-878A-966604696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270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EA73E-75A6-1B4F-9BF0-08AEED057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9DBE30-9EEF-AC49-8CD7-F4DB14952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4201A3-0572-F04D-8C72-64A37721D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8BD2F0-06BC-AC43-B64F-3EC45A1A2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735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9C673E-19A0-C643-9662-78958B2B6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AEC5D9-80B4-1641-B9D0-65D94ADFA1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4475A1-9973-274A-9CFB-BB7405EC5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470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14602-1098-CA45-B4D7-AF2E2DF7D6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6E56DE-777E-E14F-A0A2-C6DCC270C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771A6D-5C6A-CF4E-B563-FC64611587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26217D-0A41-FF42-BDB1-835D2D39F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99A37B-64D7-9C4C-AFD1-051046AB3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3B7496-52CC-8541-A122-3980192E5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534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578CA-C021-2E46-8F67-5A650E418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99301F-B2B0-584F-9607-4F6C38DB53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26332F-95D3-2444-AF9C-3857600432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6BDE71-DA9C-F045-965E-53FFB3236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EBF104-9B1C-0443-8493-FD125E0EC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A16CCB-2A8F-EF4E-871A-05A25C628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868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E7487C-E8BB-A840-B711-E444D9B0A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451CCE-6D8B-434C-B936-539C969B0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83023-3BEA-794F-A7B2-6019705B62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138D9A-35B3-684D-AD59-000B4FAE8F13}" type="datetimeFigureOut">
              <a:rPr lang="en-US" smtClean="0"/>
              <a:t>7/27/18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A48DB-3E7C-AA40-962F-E6DD102713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A4D62A-145D-5A4E-ACA4-7FA971D67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B78C2-3957-194F-9320-19E3C8ACA7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453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7B30F9-7D26-984A-82D1-A32D28382D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7066" y="3205812"/>
            <a:ext cx="5299191" cy="37851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EC73510-D841-AE42-9A31-AE0EF88944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2989" y="1991276"/>
            <a:ext cx="1601923" cy="15551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54A547-442A-B940-92D7-40934C6539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7252" y="2015344"/>
            <a:ext cx="1601923" cy="155510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05E9001-52CD-5D49-8CF4-392ABBC7AB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5059" y="376706"/>
            <a:ext cx="1504604" cy="15082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AD412F-E1DE-9943-979F-F5DF705DB9E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30240" y="369648"/>
            <a:ext cx="1504604" cy="150828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5351E7-2FF3-6446-953A-27DF5DE10E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3338763"/>
            <a:ext cx="3910695" cy="3519237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71634CA-1C0A-6345-8AC2-780485D02F6C}"/>
              </a:ext>
            </a:extLst>
          </p:cNvPr>
          <p:cNvCxnSpPr/>
          <p:nvPr/>
        </p:nvCxnSpPr>
        <p:spPr>
          <a:xfrm>
            <a:off x="5605670" y="367748"/>
            <a:ext cx="0" cy="32799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43780A2-9B18-5449-9FE5-F8088EDC03F6}"/>
              </a:ext>
            </a:extLst>
          </p:cNvPr>
          <p:cNvCxnSpPr/>
          <p:nvPr/>
        </p:nvCxnSpPr>
        <p:spPr>
          <a:xfrm>
            <a:off x="3906078" y="1938132"/>
            <a:ext cx="35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14813FA-B829-9149-82F1-0FE887C387A8}"/>
              </a:ext>
            </a:extLst>
          </p:cNvPr>
          <p:cNvSpPr txBox="1"/>
          <p:nvPr/>
        </p:nvSpPr>
        <p:spPr>
          <a:xfrm rot="5400000">
            <a:off x="7285467" y="1753466"/>
            <a:ext cx="913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Context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C3A729B-07E8-9247-947B-354FB1D88396}"/>
              </a:ext>
            </a:extLst>
          </p:cNvPr>
          <p:cNvSpPr txBox="1"/>
          <p:nvPr/>
        </p:nvSpPr>
        <p:spPr>
          <a:xfrm>
            <a:off x="5111464" y="-55301"/>
            <a:ext cx="988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E117FF-EEC0-ED4D-8FD8-75935F2D8EAD}"/>
              </a:ext>
            </a:extLst>
          </p:cNvPr>
          <p:cNvSpPr txBox="1"/>
          <p:nvPr/>
        </p:nvSpPr>
        <p:spPr>
          <a:xfrm>
            <a:off x="4240655" y="90759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CA04B5D-F400-224E-BD38-F64282DCFE07}"/>
              </a:ext>
            </a:extLst>
          </p:cNvPr>
          <p:cNvSpPr txBox="1"/>
          <p:nvPr/>
        </p:nvSpPr>
        <p:spPr>
          <a:xfrm>
            <a:off x="6216371" y="90759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None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50876E-9B4F-FA44-A405-0C754CBD7F6B}"/>
              </a:ext>
            </a:extLst>
          </p:cNvPr>
          <p:cNvSpPr txBox="1"/>
          <p:nvPr/>
        </p:nvSpPr>
        <p:spPr>
          <a:xfrm rot="5400000">
            <a:off x="7342202" y="680117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120637C-8986-BC44-B1A3-0B998170B4FD}"/>
              </a:ext>
            </a:extLst>
          </p:cNvPr>
          <p:cNvSpPr txBox="1"/>
          <p:nvPr/>
        </p:nvSpPr>
        <p:spPr>
          <a:xfrm rot="5400000">
            <a:off x="7219572" y="2567103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None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7ECF232-13A7-F74E-B0DC-EFF3169CA1A1}"/>
              </a:ext>
            </a:extLst>
          </p:cNvPr>
          <p:cNvSpPr txBox="1"/>
          <p:nvPr/>
        </p:nvSpPr>
        <p:spPr>
          <a:xfrm>
            <a:off x="3676789" y="1562032"/>
            <a:ext cx="192552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X</a:t>
            </a:r>
            <a:r>
              <a:rPr lang="en-US" sz="1600" dirty="0"/>
              <a:t> context </a:t>
            </a:r>
            <a:r>
              <a:rPr lang="en-US" sz="1600" b="1" dirty="0"/>
              <a:t>↑</a:t>
            </a:r>
            <a:r>
              <a:rPr lang="en-US" sz="1600" dirty="0"/>
              <a:t>negation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FAA4B61-C544-494C-9782-F3A7BDE40268}"/>
              </a:ext>
            </a:extLst>
          </p:cNvPr>
          <p:cNvSpPr txBox="1"/>
          <p:nvPr/>
        </p:nvSpPr>
        <p:spPr>
          <a:xfrm>
            <a:off x="3676789" y="3267414"/>
            <a:ext cx="185377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rgbClr val="FF0000"/>
                </a:solidFill>
              </a:rPr>
              <a:t>X</a:t>
            </a:r>
            <a:r>
              <a:rPr lang="en-US" sz="1600" dirty="0"/>
              <a:t> context </a:t>
            </a:r>
            <a:r>
              <a:rPr lang="en-US" sz="1600" b="1" dirty="0"/>
              <a:t>-</a:t>
            </a:r>
            <a:r>
              <a:rPr lang="en-US" sz="1600" b="1" dirty="0">
                <a:solidFill>
                  <a:srgbClr val="FF0000"/>
                </a:solidFill>
              </a:rPr>
              <a:t> </a:t>
            </a:r>
            <a:r>
              <a:rPr lang="en-US" sz="1600" dirty="0"/>
              <a:t>negation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3B6115D-83F3-F348-9AAE-D4924D3CDF86}"/>
              </a:ext>
            </a:extLst>
          </p:cNvPr>
          <p:cNvSpPr txBox="1"/>
          <p:nvPr/>
        </p:nvSpPr>
        <p:spPr>
          <a:xfrm>
            <a:off x="5665304" y="1583925"/>
            <a:ext cx="1970796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6"/>
                </a:solidFill>
              </a:rPr>
              <a:t>✓</a:t>
            </a:r>
            <a:r>
              <a:rPr lang="en-US" sz="1600" dirty="0"/>
              <a:t> context </a:t>
            </a:r>
            <a:r>
              <a:rPr lang="en-US" sz="1600" b="1" dirty="0"/>
              <a:t>↓</a:t>
            </a:r>
            <a:r>
              <a:rPr lang="en-US" sz="1600" dirty="0"/>
              <a:t>negation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3E2E58-4837-614A-85FC-12B76D56E2C9}"/>
              </a:ext>
            </a:extLst>
          </p:cNvPr>
          <p:cNvSpPr txBox="1"/>
          <p:nvPr/>
        </p:nvSpPr>
        <p:spPr>
          <a:xfrm>
            <a:off x="5593041" y="3310023"/>
            <a:ext cx="1893852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b="1" dirty="0">
                <a:solidFill>
                  <a:schemeClr val="accent6"/>
                </a:solidFill>
              </a:rPr>
              <a:t>✓</a:t>
            </a:r>
            <a:r>
              <a:rPr lang="en-US" sz="1600" dirty="0"/>
              <a:t> context </a:t>
            </a:r>
            <a:r>
              <a:rPr lang="en-US" sz="1600" b="1" dirty="0"/>
              <a:t>- </a:t>
            </a:r>
            <a:r>
              <a:rPr lang="en-US" sz="1600" dirty="0"/>
              <a:t>negation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E11E7A-1507-EA4B-804E-D495D120C739}"/>
              </a:ext>
            </a:extLst>
          </p:cNvPr>
          <p:cNvSpPr txBox="1"/>
          <p:nvPr/>
        </p:nvSpPr>
        <p:spPr>
          <a:xfrm>
            <a:off x="5786697" y="710188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Which fruit?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5A649C0-BD8B-D54C-AD72-79FD39747E72}"/>
              </a:ext>
            </a:extLst>
          </p:cNvPr>
          <p:cNvSpPr txBox="1"/>
          <p:nvPr/>
        </p:nvSpPr>
        <p:spPr>
          <a:xfrm>
            <a:off x="4065706" y="710188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Which fruit?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2014DFA-CFE2-4842-B6A0-CC8DD5E1A301}"/>
              </a:ext>
            </a:extLst>
          </p:cNvPr>
          <p:cNvSpPr txBox="1"/>
          <p:nvPr/>
        </p:nvSpPr>
        <p:spPr>
          <a:xfrm>
            <a:off x="3926638" y="205289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Apples?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5905FDC-EAF8-9A4A-B021-5919CA651BBC}"/>
              </a:ext>
            </a:extLst>
          </p:cNvPr>
          <p:cNvSpPr txBox="1"/>
          <p:nvPr/>
        </p:nvSpPr>
        <p:spPr>
          <a:xfrm>
            <a:off x="5965783" y="2027217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</a:rPr>
              <a:t>Apples?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38F487E-D2F2-004F-B04A-4BE883CAC586}"/>
              </a:ext>
            </a:extLst>
          </p:cNvPr>
          <p:cNvCxnSpPr/>
          <p:nvPr/>
        </p:nvCxnSpPr>
        <p:spPr>
          <a:xfrm>
            <a:off x="7464206" y="5436704"/>
            <a:ext cx="168379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FEAE2838-ABDA-7948-8758-5CD9C1BD52C8}"/>
              </a:ext>
            </a:extLst>
          </p:cNvPr>
          <p:cNvCxnSpPr/>
          <p:nvPr/>
        </p:nvCxnSpPr>
        <p:spPr>
          <a:xfrm>
            <a:off x="9852911" y="3800061"/>
            <a:ext cx="168379" cy="3578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2622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32</Words>
  <Application>Microsoft Macintosh PowerPoint</Application>
  <PresentationFormat>Widescreen</PresentationFormat>
  <Paragraphs>14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C. Frank</dc:creator>
  <cp:lastModifiedBy>Michael C. Frank</cp:lastModifiedBy>
  <cp:revision>3</cp:revision>
  <dcterms:created xsi:type="dcterms:W3CDTF">2018-07-10T09:43:16Z</dcterms:created>
  <dcterms:modified xsi:type="dcterms:W3CDTF">2018-07-27T18:48:50Z</dcterms:modified>
</cp:coreProperties>
</file>

<file path=docProps/thumbnail.jpeg>
</file>